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42" d="100"/>
          <a:sy n="42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2EED1C-974D-49AC-B752-0F0AEBCC7B6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D231E6-3830-4029-AE1F-C3639FF1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Simplification Duals Expressiveness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Scott </a:t>
            </a:r>
            <a:r>
              <a:rPr lang="en-US" dirty="0" err="1" smtClean="0"/>
              <a:t>Kominers</a:t>
            </a:r>
            <a:endParaRPr lang="en-US" dirty="0" smtClean="0"/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Lukens Orthwein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Package Auctions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4391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Affine Approximation Mechanisms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43130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8839201" cy="255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95800" y="5715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Anything Strange Here?</a:t>
            </a:r>
            <a:endParaRPr lang="en-US" sz="2800" i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vs. Practice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Are Some of These Results Coincidental?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Would You Sell Treasury Bills?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 in Mechanisms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895600"/>
            <a:ext cx="434563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572000" cy="4525963"/>
          </a:xfrm>
        </p:spPr>
        <p:txBody>
          <a:bodyPr/>
          <a:lstStyle/>
          <a:p>
            <a:r>
              <a:rPr lang="en-US" dirty="0" smtClean="0"/>
              <a:t>What is Expressiveness?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impact vector represents the effect your action could have on outcomes if you can express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buttons other agents can give you in order to allow you to affect the outcome of the mechanism.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Impact Dimension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Anything Strange Here???</a:t>
            </a:r>
            <a:endParaRPr lang="en-US" sz="4400" i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514600"/>
          </a:xfrm>
        </p:spPr>
        <p:txBody>
          <a:bodyPr/>
          <a:lstStyle/>
          <a:p>
            <a:r>
              <a:rPr lang="en-US" dirty="0" smtClean="0"/>
              <a:t>Given a system with a set of rules, how many possible different outcomes can an agent effect?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Shatterable Outcome Dimension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3581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How about here?</a:t>
            </a:r>
            <a:endParaRPr lang="en-US" sz="2800" i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26091"/>
          </a:xfrm>
        </p:spPr>
        <p:txBody>
          <a:bodyPr/>
          <a:lstStyle/>
          <a:p>
            <a:r>
              <a:rPr lang="en-US" dirty="0" smtClean="0"/>
              <a:t>Efficiency Benefits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Upper bound on efficiency is strictly </a:t>
            </a:r>
            <a:r>
              <a:rPr lang="en-US" dirty="0" smtClean="0"/>
              <a:t>monotonic with </a:t>
            </a:r>
            <a:r>
              <a:rPr lang="en-US" dirty="0" smtClean="0"/>
              <a:t>expressiveness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So what happens in equilibrium?</a:t>
            </a:r>
          </a:p>
          <a:p>
            <a:pPr lvl="2"/>
            <a:r>
              <a:rPr lang="en-US" dirty="0" smtClean="0"/>
              <a:t>No idea...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Result?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60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Revenue vs. Efficiency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Tractability vs. Generality</a:t>
            </a:r>
          </a:p>
          <a:p>
            <a:endParaRPr lang="en-US" dirty="0" smtClean="0"/>
          </a:p>
          <a:p>
            <a:r>
              <a:rPr lang="en-US" dirty="0" smtClean="0"/>
              <a:t>Uncertainty vs. Certainty</a:t>
            </a:r>
          </a:p>
          <a:p>
            <a:endParaRPr lang="en-US" dirty="0" smtClean="0"/>
          </a:p>
          <a:p>
            <a:r>
              <a:rPr lang="en-US" dirty="0" smtClean="0"/>
              <a:t>What is the true nature of your customer?</a:t>
            </a:r>
          </a:p>
          <a:p>
            <a:pPr lvl="1"/>
            <a:r>
              <a:rPr lang="en-US" dirty="0" smtClean="0"/>
              <a:t>Are we encouraging or discouraging entry?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Tradeoffs Between </a:t>
            </a:r>
            <a:br>
              <a:rPr lang="en-US" dirty="0" smtClean="0"/>
            </a:br>
            <a:r>
              <a:rPr lang="en-US" dirty="0" smtClean="0"/>
              <a:t>Simplification and Expressiveness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Computational Complexity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Eliminating “Bad”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Unsophisticated Buyers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Lazy Participants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Simplify?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Milgrom’s</a:t>
            </a:r>
            <a:r>
              <a:rPr lang="en-US" dirty="0" smtClean="0"/>
              <a:t> Simplification </a:t>
            </a:r>
            <a:r>
              <a:rPr lang="en-US" dirty="0" err="1" smtClean="0"/>
              <a:t>Thm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058150" cy="42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Milgrom’s</a:t>
            </a:r>
            <a:r>
              <a:rPr lang="en-US" dirty="0" smtClean="0"/>
              <a:t> Simplification </a:t>
            </a:r>
            <a:r>
              <a:rPr lang="en-US" dirty="0" err="1" smtClean="0"/>
              <a:t>Thm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8001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Simplifications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458200" cy="440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5200"/>
            <a:ext cx="816512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Why they’re desirable</a:t>
            </a:r>
          </a:p>
          <a:p>
            <a:pPr lvl="1"/>
            <a:r>
              <a:rPr lang="en-US" dirty="0" smtClean="0"/>
              <a:t>Computational Complexity</a:t>
            </a:r>
          </a:p>
          <a:p>
            <a:pPr lvl="2"/>
            <a:r>
              <a:rPr lang="en-US" dirty="0" smtClean="0"/>
              <a:t>Server Load (many keywords per second)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Eliminating “Bad”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2"/>
            <a:r>
              <a:rPr lang="en-US" dirty="0" smtClean="0"/>
              <a:t>Low Revenue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Unsophisticated Buyers</a:t>
            </a:r>
          </a:p>
          <a:p>
            <a:pPr lvl="2"/>
            <a:r>
              <a:rPr lang="en-US" dirty="0" smtClean="0"/>
              <a:t>CS 286r Class (e.g. David </a:t>
            </a:r>
            <a:r>
              <a:rPr lang="en-US" dirty="0" err="1" smtClean="0"/>
              <a:t>Parkes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Lazy Participants</a:t>
            </a:r>
          </a:p>
          <a:p>
            <a:pPr lvl="2"/>
            <a:r>
              <a:rPr lang="en-US" dirty="0" smtClean="0"/>
              <a:t>See above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Search Auctions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Vickrey</a:t>
            </a:r>
            <a:r>
              <a:rPr lang="en-US" dirty="0" smtClean="0"/>
              <a:t> Auction:</a:t>
            </a:r>
          </a:p>
          <a:p>
            <a:pPr lvl="1"/>
            <a:r>
              <a:rPr lang="en-US" dirty="0" smtClean="0"/>
              <a:t>Zero Revenue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Repeated Second Price Auction:</a:t>
            </a:r>
          </a:p>
          <a:p>
            <a:pPr lvl="1"/>
            <a:r>
              <a:rPr lang="en-US" dirty="0" smtClean="0"/>
              <a:t>Zero Revenue!</a:t>
            </a:r>
          </a:p>
          <a:p>
            <a:pPr lvl="1">
              <a:buNone/>
            </a:pPr>
            <a:r>
              <a:rPr lang="en-US" dirty="0" smtClean="0"/>
              <a:t>							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 err="1" smtClean="0"/>
              <a:t>Equilibria</a:t>
            </a:r>
            <a:r>
              <a:rPr lang="en-US" dirty="0" smtClean="0"/>
              <a:t> in Search </a:t>
            </a:r>
            <a:r>
              <a:rPr lang="en-US" dirty="0" err="1" smtClean="0"/>
              <a:t>Auct.’s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5105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Anything Strange Here?</a:t>
            </a:r>
            <a:endParaRPr lang="en-US" sz="2800" i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</a:t>
            </a:r>
            <a:r>
              <a:rPr lang="en-US" dirty="0" err="1" smtClean="0"/>
              <a:t>Vickrey</a:t>
            </a:r>
            <a:r>
              <a:rPr lang="en-US" dirty="0" smtClean="0"/>
              <a:t> Auction:</a:t>
            </a:r>
          </a:p>
          <a:p>
            <a:pPr lvl="1"/>
            <a:r>
              <a:rPr lang="en-US" dirty="0" smtClean="0"/>
              <a:t>Single bid from each buyer  </a:t>
            </a:r>
          </a:p>
          <a:p>
            <a:pPr lvl="2"/>
            <a:r>
              <a:rPr lang="en-US" dirty="0" smtClean="0"/>
              <a:t>Auctioneer computes bids for all positions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Generalized Second Price Auction:</a:t>
            </a:r>
          </a:p>
          <a:p>
            <a:pPr lvl="1"/>
            <a:r>
              <a:rPr lang="en-US" dirty="0" smtClean="0"/>
              <a:t>Single bid from each buyer</a:t>
            </a:r>
          </a:p>
          <a:p>
            <a:pPr lvl="2"/>
            <a:r>
              <a:rPr lang="en-US" dirty="0" smtClean="0"/>
              <a:t>Mechanism ranks buyers based on the bids and allocates accordingly w/ Second Price Auction rules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 to the Rescue!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4102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92D050"/>
                </a:solidFill>
                <a:latin typeface="Bernard MT Condensed" pitchFamily="18" charset="0"/>
              </a:rPr>
              <a:t>Revenue!</a:t>
            </a:r>
            <a:endParaRPr lang="en-US" sz="5400" dirty="0">
              <a:solidFill>
                <a:srgbClr val="92D05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Why they’re desirable</a:t>
            </a:r>
          </a:p>
          <a:p>
            <a:pPr lvl="1"/>
            <a:r>
              <a:rPr lang="en-US" dirty="0" smtClean="0"/>
              <a:t>Computational Complexity</a:t>
            </a:r>
          </a:p>
          <a:p>
            <a:pPr lvl="2"/>
            <a:r>
              <a:rPr lang="en-US" dirty="0" smtClean="0"/>
              <a:t>HUGE domain (2</a:t>
            </a:r>
            <a:r>
              <a:rPr lang="en-US" baseline="30000" dirty="0" smtClean="0"/>
              <a:t>n</a:t>
            </a:r>
            <a:r>
              <a:rPr lang="en-US" dirty="0" smtClean="0"/>
              <a:t> packages)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Eliminating “Bad”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2"/>
            <a:r>
              <a:rPr lang="en-US" dirty="0" smtClean="0"/>
              <a:t>Inefficient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Unsophisticated Buyers</a:t>
            </a:r>
          </a:p>
          <a:p>
            <a:pPr lvl="2"/>
            <a:r>
              <a:rPr lang="en-US" dirty="0" smtClean="0"/>
              <a:t>Don’t know full preference set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Lazy Participants</a:t>
            </a:r>
          </a:p>
          <a:p>
            <a:pPr lvl="2"/>
            <a:r>
              <a:rPr lang="en-US" dirty="0" smtClean="0"/>
              <a:t>Don’t care to express full preference 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Auctions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299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Simplification Duals Expressiveness</vt:lpstr>
      <vt:lpstr>Why Simplify?</vt:lpstr>
      <vt:lpstr>Milgrom’s Simplification Thm.</vt:lpstr>
      <vt:lpstr>Milgrom’s Simplification Thm.</vt:lpstr>
      <vt:lpstr>Tractable Simplifications</vt:lpstr>
      <vt:lpstr>Simplified Search Auctions</vt:lpstr>
      <vt:lpstr>Bad Equilibria in Search Auct.’s</vt:lpstr>
      <vt:lpstr>Simplification to the Rescue!</vt:lpstr>
      <vt:lpstr>Package Auctions</vt:lpstr>
      <vt:lpstr>Simplified Package Auctions</vt:lpstr>
      <vt:lpstr>Affine Approximation Mechanisms</vt:lpstr>
      <vt:lpstr>Thoughts?</vt:lpstr>
      <vt:lpstr>Expressiveness in Mechanisms</vt:lpstr>
      <vt:lpstr>Maximum Impact Dimension</vt:lpstr>
      <vt:lpstr>Shatterable Outcome Dimension</vt:lpstr>
      <vt:lpstr>What is the Main Result?</vt:lpstr>
      <vt:lpstr>Tradeoffs Between  Simplification and Expressiveness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20</cp:revision>
  <dcterms:created xsi:type="dcterms:W3CDTF">2009-11-01T19:10:12Z</dcterms:created>
  <dcterms:modified xsi:type="dcterms:W3CDTF">2009-11-03T18:51:40Z</dcterms:modified>
</cp:coreProperties>
</file>